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6868"/>
  </p:normalViewPr>
  <p:slideViewPr>
    <p:cSldViewPr snapToGrid="0" snapToObjects="1">
      <p:cViewPr varScale="1">
        <p:scale>
          <a:sx n="111" d="100"/>
          <a:sy n="111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59EA8D-74CE-4947-A79F-B88AEB74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97" y="2534555"/>
            <a:ext cx="2374739" cy="1574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9FF90-89E1-A64E-8FAC-D7B6DACB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16" y="2534555"/>
            <a:ext cx="1632032" cy="1632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E1833-9903-4D4B-BEB3-E5F1E0B9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480" y="2534555"/>
            <a:ext cx="2177744" cy="1635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C1DAE-B198-0543-85D4-9FCF928BA4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6"/>
          <a:stretch/>
        </p:blipFill>
        <p:spPr>
          <a:xfrm>
            <a:off x="3487313" y="1897909"/>
            <a:ext cx="2608687" cy="1089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DEAE53-73C2-F544-8905-6A059ECB4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24547"/>
            <a:ext cx="2374739" cy="1329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5D04D-CE3F-014E-BC78-37B443D46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008" y="3740294"/>
            <a:ext cx="2615304" cy="13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5D2890-1853-B643-8C95-0BA6F18C641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0809" y="380920"/>
            <a:ext cx="4450382" cy="2067573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DA7007F3-935A-714E-B9B1-AD360ED27C07}"/>
              </a:ext>
            </a:extLst>
          </p:cNvPr>
          <p:cNvSpPr/>
          <p:nvPr/>
        </p:nvSpPr>
        <p:spPr>
          <a:xfrm>
            <a:off x="5992663" y="2555859"/>
            <a:ext cx="470706" cy="980208"/>
          </a:xfrm>
          <a:prstGeom prst="downArrow">
            <a:avLst/>
          </a:prstGeom>
          <a:solidFill>
            <a:srgbClr val="192A2C"/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7E5D5-64C0-2143-89E5-D2FC3EAE1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817" t="44108" r="52627" b="42814"/>
          <a:stretch/>
        </p:blipFill>
        <p:spPr>
          <a:xfrm>
            <a:off x="4872280" y="3864900"/>
            <a:ext cx="463649" cy="61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7BD975-86B4-0B44-BCA8-43835F113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253" t="44517" r="40190" b="41996"/>
          <a:stretch/>
        </p:blipFill>
        <p:spPr>
          <a:xfrm>
            <a:off x="5606263" y="3864900"/>
            <a:ext cx="470706" cy="647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727619-C4DE-4045-A229-EAFC7579D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63" t="60283" r="50949" b="30317"/>
          <a:stretch/>
        </p:blipFill>
        <p:spPr>
          <a:xfrm>
            <a:off x="6323636" y="3864900"/>
            <a:ext cx="564442" cy="61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43F392-E910-9049-B268-2C993AFC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424" t="73741" r="19399" b="16859"/>
          <a:stretch/>
        </p:blipFill>
        <p:spPr>
          <a:xfrm>
            <a:off x="7082678" y="3864900"/>
            <a:ext cx="591323" cy="618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CF5D54-5F34-C641-B916-E50D991DCBF0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4768770" y="4494674"/>
            <a:ext cx="405116" cy="65385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862468-B843-D241-9B78-6D15E64EA921}"/>
              </a:ext>
            </a:extLst>
          </p:cNvPr>
          <p:cNvSpPr txBox="1"/>
          <p:nvPr/>
        </p:nvSpPr>
        <p:spPr>
          <a:xfrm>
            <a:off x="4560425" y="5148525"/>
            <a:ext cx="41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J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8B5BE5-5743-DD44-B744-B7DA9F960A06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690887" y="4512121"/>
            <a:ext cx="150729" cy="62864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6DF538-179F-114C-BAAB-0DAD33E6C743}"/>
              </a:ext>
            </a:extLst>
          </p:cNvPr>
          <p:cNvSpPr txBox="1"/>
          <p:nvPr/>
        </p:nvSpPr>
        <p:spPr>
          <a:xfrm>
            <a:off x="5482542" y="5140768"/>
            <a:ext cx="41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B14B3A-01DA-FD4B-9E11-B5A704AB9827}"/>
              </a:ext>
            </a:extLst>
          </p:cNvPr>
          <p:cNvSpPr txBox="1"/>
          <p:nvPr/>
        </p:nvSpPr>
        <p:spPr>
          <a:xfrm>
            <a:off x="6463369" y="5140766"/>
            <a:ext cx="41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C0A83-0D2F-BF43-86E1-F1E3B3A4FC17}"/>
              </a:ext>
            </a:extLst>
          </p:cNvPr>
          <p:cNvSpPr txBox="1"/>
          <p:nvPr/>
        </p:nvSpPr>
        <p:spPr>
          <a:xfrm>
            <a:off x="7371060" y="5140766"/>
            <a:ext cx="41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F29B34-7A95-CD42-B328-208EB4BA5DFD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>
            <a:off x="6605857" y="4483100"/>
            <a:ext cx="65857" cy="6576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38DD8C-2B29-F942-90B8-A94E6500C0A1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7378340" y="4483100"/>
            <a:ext cx="201065" cy="6576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91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3A64F1-574E-C543-B269-48A61AE3D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12" b="69304"/>
          <a:stretch/>
        </p:blipFill>
        <p:spPr>
          <a:xfrm>
            <a:off x="3048000" y="1875098"/>
            <a:ext cx="6096000" cy="6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0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1E8A0-B049-B24F-9037-A9C80587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0" t="12724" r="15062" b="78596"/>
          <a:stretch/>
        </p:blipFill>
        <p:spPr>
          <a:xfrm>
            <a:off x="3356658" y="2194571"/>
            <a:ext cx="6204031" cy="57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3DCB3-148C-544E-8F72-CE841ED92B01}"/>
              </a:ext>
            </a:extLst>
          </p:cNvPr>
          <p:cNvSpPr txBox="1"/>
          <p:nvPr/>
        </p:nvSpPr>
        <p:spPr>
          <a:xfrm>
            <a:off x="3356658" y="2863694"/>
            <a:ext cx="620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8   9   1    2    5   0   0   6   6    4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DF386-2D35-5E4A-B4F1-7C6856D83DC0}"/>
              </a:ext>
            </a:extLst>
          </p:cNvPr>
          <p:cNvSpPr txBox="1"/>
          <p:nvPr/>
        </p:nvSpPr>
        <p:spPr>
          <a:xfrm>
            <a:off x="3356658" y="1075706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EAA9B-5F2A-2C40-8839-5E79C14A0687}"/>
              </a:ext>
            </a:extLst>
          </p:cNvPr>
          <p:cNvSpPr txBox="1"/>
          <p:nvPr/>
        </p:nvSpPr>
        <p:spPr>
          <a:xfrm>
            <a:off x="3348941" y="3842555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6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8D244-E2A4-3C4C-AEF4-DD17B668897D}"/>
              </a:ext>
            </a:extLst>
          </p:cNvPr>
          <p:cNvSpPr txBox="1"/>
          <p:nvPr/>
        </p:nvSpPr>
        <p:spPr>
          <a:xfrm>
            <a:off x="4041493" y="1075706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65781-480F-0341-A38F-AA19907C72AE}"/>
              </a:ext>
            </a:extLst>
          </p:cNvPr>
          <p:cNvSpPr txBox="1"/>
          <p:nvPr/>
        </p:nvSpPr>
        <p:spPr>
          <a:xfrm>
            <a:off x="4587432" y="1029407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E19B2A-91BF-EC47-9FE6-92FD3A679C8B}"/>
              </a:ext>
            </a:extLst>
          </p:cNvPr>
          <p:cNvSpPr txBox="1"/>
          <p:nvPr/>
        </p:nvSpPr>
        <p:spPr>
          <a:xfrm>
            <a:off x="3975903" y="3842554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6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5AEE9-F8C6-7D4B-8F03-7F047A11CDDC}"/>
              </a:ext>
            </a:extLst>
          </p:cNvPr>
          <p:cNvSpPr txBox="1"/>
          <p:nvPr/>
        </p:nvSpPr>
        <p:spPr>
          <a:xfrm>
            <a:off x="918257" y="1106483"/>
            <a:ext cx="2635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Input data: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93714-9560-574F-BB79-E35CE1075A2D}"/>
              </a:ext>
            </a:extLst>
          </p:cNvPr>
          <p:cNvSpPr txBox="1"/>
          <p:nvPr/>
        </p:nvSpPr>
        <p:spPr>
          <a:xfrm>
            <a:off x="335666" y="3904110"/>
            <a:ext cx="3020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Output labels: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DB1C7F-2A1E-C54B-A868-A2195D051803}"/>
              </a:ext>
            </a:extLst>
          </p:cNvPr>
          <p:cNvCxnSpPr>
            <a:cxnSpLocks/>
          </p:cNvCxnSpPr>
          <p:nvPr/>
        </p:nvCxnSpPr>
        <p:spPr>
          <a:xfrm flipV="1">
            <a:off x="3634453" y="1675738"/>
            <a:ext cx="0" cy="4956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1C961B-0BE2-7444-AB5D-C292C5375118}"/>
              </a:ext>
            </a:extLst>
          </p:cNvPr>
          <p:cNvCxnSpPr>
            <a:cxnSpLocks/>
          </p:cNvCxnSpPr>
          <p:nvPr/>
        </p:nvCxnSpPr>
        <p:spPr>
          <a:xfrm flipV="1">
            <a:off x="4261415" y="1675738"/>
            <a:ext cx="0" cy="4956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AE973D-D825-894A-94CD-8070CF3EFB9E}"/>
              </a:ext>
            </a:extLst>
          </p:cNvPr>
          <p:cNvCxnSpPr>
            <a:cxnSpLocks/>
          </p:cNvCxnSpPr>
          <p:nvPr/>
        </p:nvCxnSpPr>
        <p:spPr>
          <a:xfrm>
            <a:off x="3553427" y="3440575"/>
            <a:ext cx="0" cy="564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F0889-2B8D-5F47-A410-94E51E5B880C}"/>
              </a:ext>
            </a:extLst>
          </p:cNvPr>
          <p:cNvCxnSpPr>
            <a:cxnSpLocks/>
          </p:cNvCxnSpPr>
          <p:nvPr/>
        </p:nvCxnSpPr>
        <p:spPr>
          <a:xfrm>
            <a:off x="4203538" y="3440575"/>
            <a:ext cx="0" cy="564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7FB1B5-5C6B-FF4F-8726-FBEF80F00314}"/>
              </a:ext>
            </a:extLst>
          </p:cNvPr>
          <p:cNvSpPr txBox="1"/>
          <p:nvPr/>
        </p:nvSpPr>
        <p:spPr>
          <a:xfrm>
            <a:off x="4496763" y="3842553"/>
            <a:ext cx="879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511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39FF-76D1-684E-8B33-301FC96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04" y="1958292"/>
            <a:ext cx="2216759" cy="166458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AFFEA3-04B2-D844-8FF1-1BD7457A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1"/>
          <a:stretch/>
        </p:blipFill>
        <p:spPr>
          <a:xfrm>
            <a:off x="317500" y="1958292"/>
            <a:ext cx="5778500" cy="1664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C425-52E9-9B4A-B1C4-5F12DA42E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3"/>
          <a:stretch/>
        </p:blipFill>
        <p:spPr>
          <a:xfrm>
            <a:off x="6096000" y="1958292"/>
            <a:ext cx="2661004" cy="1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26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10</cp:revision>
  <dcterms:created xsi:type="dcterms:W3CDTF">2020-01-26T22:05:09Z</dcterms:created>
  <dcterms:modified xsi:type="dcterms:W3CDTF">2020-01-27T04:49:46Z</dcterms:modified>
</cp:coreProperties>
</file>